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4625"/>
            <a:ext cx="7772400" cy="432048"/>
          </a:xfrm>
        </p:spPr>
        <p:txBody>
          <a:bodyPr>
            <a:noAutofit/>
          </a:bodyPr>
          <a:lstStyle/>
          <a:p>
            <a:r>
              <a:rPr lang="ar-SA" sz="3200" dirty="0" smtClean="0"/>
              <a:t>مهارة الضربة </a:t>
            </a:r>
            <a:r>
              <a:rPr lang="ar-SA" sz="3200" dirty="0" err="1" smtClean="0"/>
              <a:t>الساحقة </a:t>
            </a:r>
            <a:r>
              <a:rPr lang="ar-SA" sz="3200" dirty="0" smtClean="0"/>
              <a:t>/ من فوق الرأس</a:t>
            </a:r>
            <a:endParaRPr lang="ar-IQ" sz="3200" dirty="0"/>
          </a:p>
        </p:txBody>
      </p:sp>
      <p:sp>
        <p:nvSpPr>
          <p:cNvPr id="3" name="عنوان فرعي 2"/>
          <p:cNvSpPr>
            <a:spLocks noGrp="1"/>
          </p:cNvSpPr>
          <p:nvPr>
            <p:ph type="subTitle" idx="1"/>
          </p:nvPr>
        </p:nvSpPr>
        <p:spPr>
          <a:xfrm>
            <a:off x="0" y="548680"/>
            <a:ext cx="9144000" cy="6120680"/>
          </a:xfrm>
        </p:spPr>
        <p:txBody>
          <a:bodyPr>
            <a:normAutofit fontScale="62500" lnSpcReduction="20000"/>
          </a:bodyPr>
          <a:lstStyle/>
          <a:p>
            <a:r>
              <a:rPr lang="ar-SA" b="1" dirty="0" smtClean="0"/>
              <a:t>الضربة ألساحقة الكبس </a:t>
            </a:r>
            <a:r>
              <a:rPr lang="en-US" b="1" dirty="0" smtClean="0"/>
              <a:t>" ( The smash)</a:t>
            </a:r>
            <a:endParaRPr lang="en-US" dirty="0" smtClean="0"/>
          </a:p>
          <a:p>
            <a:r>
              <a:rPr lang="en-US" dirty="0" smtClean="0"/>
              <a:t>" </a:t>
            </a:r>
            <a:r>
              <a:rPr lang="ar-SA" dirty="0" smtClean="0"/>
              <a:t>تعد الضربة الساحقة من الضربات المهمة في لعبة كرة التنس وتستعمل في حالة الكرات العالية الاتية من المنافس,وهي شبيهة بضرب الارسال من حيث طريقة ادائها, ولكنها تختلف عنها في سهولة تنفيذها حيث ان اللاعب يستطيع لعبها من اي مكان في الملعب كما يستطيع توجهها الى اي نقطة في الملعب الخاص </a:t>
            </a:r>
            <a:r>
              <a:rPr lang="ar-SA" dirty="0" err="1" smtClean="0"/>
              <a:t>بالمنافس </a:t>
            </a:r>
            <a:r>
              <a:rPr lang="ar-SA" dirty="0" smtClean="0"/>
              <a:t>.وتتركز صعوبة الضربة الساحقة في ان اللاعب يؤدي هذه الضربة اثناء الحركة وعادة من الركض السريع لملاقاة الكرة وليس من الثبات فقط كما هي في الارسال.وعليه يجب على اللاعب تقدير المكان الصحيح لملاقاة الكرة بمجرد ملاحظة خط سيرها اثناء لعبها من </a:t>
            </a:r>
            <a:r>
              <a:rPr lang="ar-SA" dirty="0" err="1" smtClean="0"/>
              <a:t>المنافس.</a:t>
            </a:r>
            <a:r>
              <a:rPr lang="ar-SA" dirty="0" smtClean="0"/>
              <a:t> وتؤدي الضربة الساحقة اما بطريقة الضربة الامامية او الضربة الخلفية كما في الضربات الاخرى,وهناك انواع مختلفة من الضربة الساحقة المستقيمة,والدوران الواطئ,والدوران </a:t>
            </a:r>
            <a:r>
              <a:rPr lang="ar-SA" dirty="0" err="1" smtClean="0"/>
              <a:t>العالي.</a:t>
            </a:r>
            <a:r>
              <a:rPr lang="ar-SA" dirty="0" smtClean="0"/>
              <a:t> وممكن اداؤها قبل الارتداد او بعد الارتداد حسب طبيعة الكرة القادمة من الخصم وخطط ارجاع </a:t>
            </a:r>
            <a:r>
              <a:rPr lang="ar-SA" dirty="0" err="1" smtClean="0"/>
              <a:t>الكرة.</a:t>
            </a:r>
            <a:r>
              <a:rPr lang="ar-SA" dirty="0" smtClean="0"/>
              <a:t> </a:t>
            </a:r>
            <a:endParaRPr lang="en-US" dirty="0" smtClean="0"/>
          </a:p>
          <a:p>
            <a:r>
              <a:rPr lang="ar-SA" b="1" dirty="0" smtClean="0"/>
              <a:t>اما اخطاء تنفيذ الضربة الساحقة.</a:t>
            </a:r>
            <a:endParaRPr lang="en-US" dirty="0" smtClean="0"/>
          </a:p>
          <a:p>
            <a:r>
              <a:rPr lang="ar-SA" dirty="0" smtClean="0"/>
              <a:t>1- الحركة التمهيدية غير صحيحة والوقوف مواجه </a:t>
            </a:r>
            <a:r>
              <a:rPr lang="ar-SA" dirty="0" err="1" smtClean="0"/>
              <a:t>للامام</a:t>
            </a:r>
            <a:r>
              <a:rPr lang="ar-SA" dirty="0" smtClean="0"/>
              <a:t> عند الاداء.</a:t>
            </a:r>
            <a:endParaRPr lang="en-US" dirty="0" smtClean="0"/>
          </a:p>
          <a:p>
            <a:r>
              <a:rPr lang="ar-SA" dirty="0" smtClean="0"/>
              <a:t>2- عدم استخدام الذراع </a:t>
            </a:r>
            <a:r>
              <a:rPr lang="ar-SA" dirty="0" err="1" smtClean="0"/>
              <a:t>الحرة.</a:t>
            </a:r>
            <a:r>
              <a:rPr lang="ar-SA" dirty="0" smtClean="0"/>
              <a:t>                        </a:t>
            </a:r>
            <a:endParaRPr lang="en-US" dirty="0" smtClean="0"/>
          </a:p>
          <a:p>
            <a:r>
              <a:rPr lang="ar-SA" dirty="0" smtClean="0"/>
              <a:t>3- عدم مد الجسم للأعلى وانثناء مفصل </a:t>
            </a:r>
            <a:r>
              <a:rPr lang="ar-SA" dirty="0" err="1" smtClean="0"/>
              <a:t>الفخذ.</a:t>
            </a:r>
            <a:r>
              <a:rPr lang="ar-SA" dirty="0" smtClean="0"/>
              <a:t>       </a:t>
            </a:r>
            <a:endParaRPr lang="en-US" dirty="0" smtClean="0"/>
          </a:p>
          <a:p>
            <a:r>
              <a:rPr lang="ar-SA" dirty="0" smtClean="0"/>
              <a:t>4- التوقيت الغير مناسب </a:t>
            </a:r>
            <a:r>
              <a:rPr lang="ar-SA" dirty="0" err="1" smtClean="0"/>
              <a:t>للضرب.</a:t>
            </a:r>
            <a:r>
              <a:rPr lang="ar-SA" dirty="0" smtClean="0"/>
              <a:t>                    </a:t>
            </a:r>
            <a:endParaRPr lang="en-US" dirty="0" smtClean="0"/>
          </a:p>
          <a:p>
            <a:r>
              <a:rPr lang="ar-SA" dirty="0" smtClean="0"/>
              <a:t>5- توقف حركة </a:t>
            </a:r>
            <a:r>
              <a:rPr lang="ar-SA" dirty="0" err="1" smtClean="0"/>
              <a:t>المتابعة.</a:t>
            </a:r>
            <a:r>
              <a:rPr lang="ar-SA" dirty="0" smtClean="0"/>
              <a:t>                             </a:t>
            </a:r>
            <a:endParaRPr lang="en-US" dirty="0" smtClean="0"/>
          </a:p>
          <a:p>
            <a:r>
              <a:rPr lang="ar-SA" dirty="0" smtClean="0"/>
              <a:t>6- التوازن الغير منتظم للجسم</a:t>
            </a:r>
            <a:r>
              <a:rPr lang="ar-SA" dirty="0" smtClean="0"/>
              <a:t>.</a:t>
            </a:r>
          </a:p>
          <a:p>
            <a:r>
              <a:rPr lang="ar-SA" dirty="0" smtClean="0"/>
              <a:t>7- مسك المضرب بشكل غير صحيح</a:t>
            </a:r>
            <a:r>
              <a:rPr lang="ar-SA" dirty="0" smtClean="0"/>
              <a:t>.</a:t>
            </a:r>
          </a:p>
          <a:p>
            <a:r>
              <a:rPr lang="ar-SA" dirty="0" smtClean="0"/>
              <a:t>8- عدم مراقبة الكرة بعناية</a:t>
            </a:r>
            <a:r>
              <a:rPr lang="ar-SA" dirty="0" smtClean="0"/>
              <a:t>.</a:t>
            </a:r>
          </a:p>
          <a:p>
            <a:r>
              <a:rPr lang="ar-SA" dirty="0" smtClean="0"/>
              <a:t>9 الوصول المتأخر للكرة.</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عرض على الشاشة (3:4)‏</PresentationFormat>
  <Paragraphs>13</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مهارة الضربة الساحقة / من فوق الرأس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الضربة الساحقة / من فوق الرأس</dc:title>
  <dc:creator>مكي</dc:creator>
  <cp:lastModifiedBy>مكي</cp:lastModifiedBy>
  <cp:revision>1</cp:revision>
  <dcterms:created xsi:type="dcterms:W3CDTF">2018-12-11T11:04:28Z</dcterms:created>
  <dcterms:modified xsi:type="dcterms:W3CDTF">2018-12-11T11:09:51Z</dcterms:modified>
</cp:coreProperties>
</file>